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34295-198B-4374-96FD-CD2810C52BBC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7B23B-9DF2-4306-AE3A-F0A4D9046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69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B23B-9DF2-4306-AE3A-F0A4D9046B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2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2520-D869-4036-BFDB-18C1006AC5D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28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ADA-8B5C-44C0-8217-CBAA4EE703C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14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E54-A774-40DC-858C-0466612F6EA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24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90-6918-4E0B-8A31-67D23331241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77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0CE2-CB75-4E48-B27B-3CBA3C43AB1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16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6088-4588-4031-9FEE-B6D64A1BB1C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58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30F2-758F-4962-9316-BDC78982EA9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77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8439-3F3C-4CAA-87C9-669EB68123B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75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541C-7310-4A55-B9A4-0081A24346E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0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FB5E-CB19-412F-9164-886919DDE55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09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537A-98F5-4069-830E-A8A33AE9587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13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3DE6-4308-4C58-B751-3FD37D6723C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7BB4-D2DE-4B16-99EF-68D9301AD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1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4504" y="2452116"/>
            <a:ext cx="2602992" cy="1953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6667" y="4734785"/>
            <a:ext cx="1066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17.1 Lifting Precast </a:t>
            </a:r>
            <a:r>
              <a:rPr lang="en-US" sz="1400" b="1" i="0" u="none" strike="noStrike" baseline="0" dirty="0" err="1" smtClean="0"/>
              <a:t>Pretensioned</a:t>
            </a:r>
            <a:r>
              <a:rPr lang="en-US" sz="1400" b="1" i="0" u="none" strike="noStrike" baseline="0" dirty="0" smtClean="0"/>
              <a:t> Concrete Flooring Units onto a Steel Frame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95965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4504" y="2564892"/>
            <a:ext cx="2602992" cy="17282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49368" y="4649800"/>
            <a:ext cx="2370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17.2 Soil </a:t>
            </a:r>
            <a:r>
              <a:rPr lang="en-US" sz="1400" b="1" i="0" u="none" strike="noStrike" baseline="0" dirty="0" err="1" smtClean="0"/>
              <a:t>Stabilisation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2778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4592" y="2075688"/>
            <a:ext cx="4242816" cy="27066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45733" y="5246165"/>
            <a:ext cx="88391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17.3 Typical Strength Gain Data at Different Temperatures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2885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4504" y="2450592"/>
            <a:ext cx="2602992" cy="1956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28493" y="5012547"/>
            <a:ext cx="4142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17.4 Semidry Concrete for a Road Foundation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14873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4557" y="2650845"/>
            <a:ext cx="2062886" cy="1556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21467" y="4635420"/>
            <a:ext cx="93302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17.5 Schematic Diagram of Simply Reinforced Concrete Beam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74656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Custom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2015-09-22T04:28:46Z</dcterms:created>
  <dcterms:modified xsi:type="dcterms:W3CDTF">2015-09-22T10:01:10Z</dcterms:modified>
</cp:coreProperties>
</file>